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3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0EB7-DAFB-47BC-C264-D519CBC76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07C6E-DBAF-A225-A780-4D7C39066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2A85-92AA-F46A-1836-CCA99D28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B05FD-73E1-A327-15A6-400EED96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8D4E-CE31-63C0-7D89-A09EC237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56B7-452D-40C6-417E-5BC14795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817A8-4F9B-B4E0-7289-73457B858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9A8F8-E9E5-8F7A-97B6-18701842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E1D2B-232A-842F-C2A1-4D6A3866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09F64-881B-97AE-873B-062DC31A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96870-DB2A-3922-CA76-F7F693392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D756B-6C39-0CD1-10E5-5F48EA809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12DE-8892-3B4A-1F12-78C2D84E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6A0E-8CB7-E06D-86FE-7DAB14FA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6B728-AC32-CE2C-1537-B6169A56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BE02-D496-7432-9959-FB8A647D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CE7D-16F2-86E1-66DB-BA3B1DCB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2FA51-7D71-FF84-3658-35BA542C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EC040-838C-E44F-0EC1-9385B952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1933C-340A-F2DF-4028-BA54E03E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51BB-1B25-686A-195C-B66AA990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F5E04-BF16-9723-B213-E2622F32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DB5A7-2FC0-6876-856A-94438FF8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FBD3B-78A0-4638-7FD3-E9C6C1B8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7B629-EAF4-2A84-385D-8E988CB1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78D0-305F-65AD-7E64-ECE820AE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88D1F-181D-2BF4-1ECA-B98AA9863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CCB20-029D-AC1F-47ED-EAD8D7E7F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F690-B3DC-E088-0935-91D3137D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FE80-23E1-29EB-9845-57F4ADB9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1BBD0-3B10-61CB-050D-8209A16F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80E9-AEDD-2D56-DA2E-C5DC1023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357C3-4968-57A6-4482-00ABF78C0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2981D-3FD6-0561-5536-2AF5B8B47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E3DF8-B535-0505-4CB1-EE6D5AD5F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9A445-9353-BCA1-4431-9FAD0C45E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C28BE7-82E6-B957-FD9C-4A9D73B4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87560-E00F-18CE-8078-8D820B4F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10AC5-5A94-6D35-E7C8-3434BEF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42F2-4A38-D480-A202-0AA7D7E0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1F83C-AD91-4196-F3FA-83011D0F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E6CFA-4B0D-F250-E586-AEDA8459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664DD-A7B5-5437-1408-E9833164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C3B66-4A01-B433-CADC-FD8AAA8D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91FAE-06FA-AEE2-88A3-6FB6EB8F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5EC65-0801-FDD7-0E2A-2742D774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4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23F5-67AB-4708-738C-6C1A0CAD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B58CD-DBCA-C85B-4FF5-9CA1EEE2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7672-C8E5-2575-359E-5CEF6E0AB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A2A33-ACC7-AEA0-B24F-6F9D8B19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3B6D1-79F4-0485-00BA-51E47894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F4C7A-5B3E-EC50-2278-1387409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0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DF61-9E23-0264-694D-915C13F4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362FF-40C6-E56F-9A65-CE7D815AC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0D311-0AF5-876A-F43D-3714113C0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4DEC6-8E26-D9C5-AA1F-4A82DD99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64DD0-9AD8-A175-B3E0-6035B4A9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4F953-A97F-9BA7-7C8F-79858FFE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C561E-FF13-E22E-2D84-0E9F1B28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2C102-EEF7-E6C4-6AD5-C1759F1D1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2C7E4-A892-4EC6-9D19-98E4050FE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2120-685B-C44E-A837-FE2A2A2A974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BCAF3-E264-E5CC-1972-6A915520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C0C8-B2E1-2A0E-2262-F467E25F7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C2DE-FA4A-9C41-BE7F-A0E3889A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8E51EF-B78B-47F3-2B49-AC2C7D2A6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0"/>
            <a:ext cx="12215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458B6-C889-9FBA-5803-DA5F52F5C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3EC73-00BE-FED3-994D-1EE73E1F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61DDD-D0F5-0D0A-5FD2-24803613F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54C9B-F09D-8F76-ADDF-C27173BA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6E88F-AB91-C132-6E6B-DB994A16B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3BFD8-F108-BA39-AE44-F9405089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9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AE11-464D-CF84-D712-7D93979E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59898-7DB9-ED95-E655-F582011ECF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4" y="1"/>
            <a:ext cx="1221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E3B50-6282-745D-4D1E-5269C4FD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83D0B2-D9A7-E266-9C38-4CCC8166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0A2435-0DF2-3719-EA41-F0F7AD2F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8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08B01-39BD-4D6C-6E29-4A50A7B3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9478"/>
            <a:ext cx="12248852" cy="68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36343-3A58-5B41-15ED-0995B47B1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E2470-5AB7-A1DE-056F-CD537D99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2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08B01-39BD-4D6C-6E29-4A50A7B3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953"/>
            <a:ext cx="12248852" cy="68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6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FAD7D-B98F-1B6A-AA1A-C58315F95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74CF20-EA6C-B6D7-137D-391F895C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8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08B01-39BD-4D6C-6E29-4A50A7B305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18953"/>
            <a:ext cx="12248850" cy="687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0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4904-E66A-A1E7-45F3-6A5DA8C89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A4228D-029C-2595-C332-0F55DA72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1545" y="1"/>
            <a:ext cx="122150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9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E38C4-95D0-EB55-60AB-9FB9B149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AECD6-6CE1-82A7-FFD1-E364276A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18953"/>
            <a:ext cx="12248850" cy="68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1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KHAIRUL ZAMAN  HARUN</dc:creator>
  <cp:lastModifiedBy>KHAIRUL ZAMAN  HARUN</cp:lastModifiedBy>
  <cp:revision>5</cp:revision>
  <dcterms:created xsi:type="dcterms:W3CDTF">2022-08-03T01:41:53Z</dcterms:created>
  <dcterms:modified xsi:type="dcterms:W3CDTF">2024-01-26T02:37:00Z</dcterms:modified>
</cp:coreProperties>
</file>