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6" r:id="rId6"/>
    <p:sldId id="267" r:id="rId7"/>
    <p:sldId id="268" r:id="rId8"/>
    <p:sldId id="264" r:id="rId9"/>
    <p:sldId id="257" r:id="rId10"/>
    <p:sldId id="261" r:id="rId11"/>
    <p:sldId id="26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11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38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289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246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969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54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930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763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017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095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24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49E9-2B3A-431F-AEFB-5FC8CAC7B701}" type="datetimeFigureOut">
              <a:rPr lang="en-MY" smtClean="0"/>
              <a:t>13/7/2023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B156-406C-49EA-81EC-48AB9A3EDF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252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240" y="1050595"/>
            <a:ext cx="807481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000" b="1" kern="12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Penjagaan</a:t>
            </a:r>
            <a:r>
              <a:rPr lang="en-US" sz="5000" b="1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US" sz="5000" b="1" kern="12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Detektor</a:t>
            </a:r>
            <a:r>
              <a:rPr lang="en-US" sz="5000" b="1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US" sz="5000" b="1" kern="12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Radiografi</a:t>
            </a:r>
            <a:r>
              <a:rPr lang="en-US" sz="5000" b="1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 Digital (DR)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240" y="2969469"/>
            <a:ext cx="850846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dirty="0" err="1">
                <a:latin typeface="Amasis MT Pro Black" panose="02040A04050005020304" pitchFamily="18" charset="0"/>
              </a:rPr>
              <a:t>Apa</a:t>
            </a:r>
            <a:r>
              <a:rPr lang="en-US" b="1" dirty="0">
                <a:latin typeface="Amasis MT Pro Black" panose="02040A04050005020304" pitchFamily="18" charset="0"/>
              </a:rPr>
              <a:t> </a:t>
            </a:r>
            <a:r>
              <a:rPr lang="en-US" b="1" dirty="0" err="1">
                <a:latin typeface="Amasis MT Pro Black" panose="02040A04050005020304" pitchFamily="18" charset="0"/>
              </a:rPr>
              <a:t>itu</a:t>
            </a:r>
            <a:r>
              <a:rPr lang="en-US" b="1" dirty="0">
                <a:latin typeface="Amasis MT Pro Black" panose="02040A04050005020304" pitchFamily="18" charset="0"/>
              </a:rPr>
              <a:t> </a:t>
            </a:r>
            <a:r>
              <a:rPr lang="en-US" b="1" dirty="0" err="1">
                <a:latin typeface="Amasis MT Pro Black" panose="02040A04050005020304" pitchFamily="18" charset="0"/>
              </a:rPr>
              <a:t>Radiografi</a:t>
            </a:r>
            <a:r>
              <a:rPr lang="en-US" b="1" dirty="0">
                <a:latin typeface="Amasis MT Pro Black" panose="02040A04050005020304" pitchFamily="18" charset="0"/>
              </a:rPr>
              <a:t> Digital (DR)?</a:t>
            </a:r>
          </a:p>
          <a:p>
            <a:pPr algn="l"/>
            <a:r>
              <a:rPr lang="en-US" dirty="0" err="1">
                <a:latin typeface="Amasis MT Pro Light" panose="02040304050005020304" pitchFamily="18" charset="0"/>
              </a:rPr>
              <a:t>Radiografi</a:t>
            </a:r>
            <a:r>
              <a:rPr lang="en-US" dirty="0">
                <a:latin typeface="Amasis MT Pro Light" panose="02040304050005020304" pitchFamily="18" charset="0"/>
              </a:rPr>
              <a:t> Digital (DR) </a:t>
            </a:r>
            <a:r>
              <a:rPr lang="en-US" dirty="0" err="1">
                <a:latin typeface="Amasis MT Pro Light" panose="02040304050005020304" pitchFamily="18" charset="0"/>
              </a:rPr>
              <a:t>ialah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satu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bentuk</a:t>
            </a:r>
            <a:r>
              <a:rPr lang="en-US" dirty="0">
                <a:latin typeface="Amasis MT Pro Light" panose="02040304050005020304" pitchFamily="18" charset="0"/>
              </a:rPr>
              <a:t> diagnosis </a:t>
            </a:r>
            <a:r>
              <a:rPr lang="en-US" dirty="0" err="1">
                <a:latin typeface="Amasis MT Pro Light" panose="02040304050005020304" pitchFamily="18" charset="0"/>
              </a:rPr>
              <a:t>imej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sinar</a:t>
            </a:r>
            <a:r>
              <a:rPr lang="en-US" dirty="0">
                <a:latin typeface="Amasis MT Pro Light" panose="02040304050005020304" pitchFamily="18" charset="0"/>
              </a:rPr>
              <a:t> - X yang </a:t>
            </a:r>
            <a:r>
              <a:rPr lang="en-US" dirty="0" err="1">
                <a:latin typeface="Amasis MT Pro Light" panose="02040304050005020304" pitchFamily="18" charset="0"/>
              </a:rPr>
              <a:t>menggunakan</a:t>
            </a:r>
            <a:r>
              <a:rPr lang="en-US" dirty="0">
                <a:latin typeface="Amasis MT Pro Light" panose="02040304050005020304" pitchFamily="18" charset="0"/>
              </a:rPr>
              <a:t> detector panel rata yang </a:t>
            </a:r>
            <a:r>
              <a:rPr lang="en-US" dirty="0" err="1">
                <a:latin typeface="Amasis MT Pro Light" panose="02040304050005020304" pitchFamily="18" charset="0"/>
              </a:rPr>
              <a:t>sensitif</a:t>
            </a:r>
            <a:r>
              <a:rPr lang="en-US" dirty="0">
                <a:latin typeface="Amasis MT Pro Light" panose="02040304050005020304" pitchFamily="18" charset="0"/>
              </a:rPr>
              <a:t> pada </a:t>
            </a:r>
            <a:r>
              <a:rPr lang="en-US" dirty="0" err="1">
                <a:latin typeface="Amasis MT Pro Light" panose="02040304050005020304" pitchFamily="18" charset="0"/>
              </a:rPr>
              <a:t>sinar</a:t>
            </a:r>
            <a:r>
              <a:rPr lang="en-US" dirty="0">
                <a:latin typeface="Amasis MT Pro Light" panose="02040304050005020304" pitchFamily="18" charset="0"/>
              </a:rPr>
              <a:t> – X </a:t>
            </a:r>
            <a:r>
              <a:rPr lang="en-US" dirty="0" err="1">
                <a:latin typeface="Amasis MT Pro Light" panose="02040304050005020304" pitchFamily="18" charset="0"/>
              </a:rPr>
              <a:t>atau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dipanggil</a:t>
            </a:r>
            <a:r>
              <a:rPr lang="en-US" dirty="0">
                <a:latin typeface="Amasis MT Pro Light" panose="02040304050005020304" pitchFamily="18" charset="0"/>
              </a:rPr>
              <a:t> juga </a:t>
            </a:r>
            <a:r>
              <a:rPr lang="en-US" dirty="0" err="1">
                <a:latin typeface="Amasis MT Pro Light" panose="02040304050005020304" pitchFamily="18" charset="0"/>
              </a:rPr>
              <a:t>sebagai</a:t>
            </a:r>
            <a:r>
              <a:rPr lang="en-US" dirty="0">
                <a:latin typeface="Amasis MT Pro Light" panose="02040304050005020304" pitchFamily="18" charset="0"/>
              </a:rPr>
              <a:t> plat </a:t>
            </a:r>
            <a:r>
              <a:rPr lang="en-US" dirty="0" err="1">
                <a:latin typeface="Amasis MT Pro Light" panose="02040304050005020304" pitchFamily="18" charset="0"/>
              </a:rPr>
              <a:t>pengimejan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seperti</a:t>
            </a:r>
            <a:r>
              <a:rPr lang="en-US" dirty="0">
                <a:latin typeface="Amasis MT Pro Light" panose="02040304050005020304" pitchFamily="18" charset="0"/>
              </a:rPr>
              <a:t> yang </a:t>
            </a:r>
            <a:r>
              <a:rPr lang="en-US" dirty="0" err="1">
                <a:latin typeface="Amasis MT Pro Light" panose="02040304050005020304" pitchFamily="18" charset="0"/>
              </a:rPr>
              <a:t>digunakan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dalam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sistem</a:t>
            </a:r>
            <a:r>
              <a:rPr lang="en-US" dirty="0">
                <a:latin typeface="Amasis MT Pro Light" panose="02040304050005020304" pitchFamily="18" charset="0"/>
              </a:rPr>
              <a:t> </a:t>
            </a:r>
            <a:r>
              <a:rPr lang="en-US" dirty="0" err="1">
                <a:latin typeface="Amasis MT Pro Light" panose="02040304050005020304" pitchFamily="18" charset="0"/>
              </a:rPr>
              <a:t>radiografi</a:t>
            </a:r>
            <a:r>
              <a:rPr lang="en-US" dirty="0">
                <a:latin typeface="Amasis MT Pro Light" panose="02040304050005020304" pitchFamily="18" charset="0"/>
              </a:rPr>
              <a:t> CR.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0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FF4FF6-51C4-9809-5608-010D227E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1" y="1131524"/>
            <a:ext cx="8893475" cy="4318781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Amasis MT Pro Light" panose="02040304050005020304" pitchFamily="18" charset="0"/>
              </a:rPr>
              <a:t>Jika detector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diletakkan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atas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meja</a:t>
            </a:r>
            <a:r>
              <a:rPr lang="en-US" sz="2000" dirty="0">
                <a:latin typeface="Amasis MT Pro Light" panose="02040304050005020304" pitchFamily="18" charset="0"/>
              </a:rPr>
              <a:t>, </a:t>
            </a:r>
            <a:r>
              <a:rPr lang="en-US" sz="2000" dirty="0" err="1">
                <a:latin typeface="Amasis MT Pro Light" panose="02040304050005020304" pitchFamily="18" charset="0"/>
              </a:rPr>
              <a:t>pastikan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ia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benar-benar</a:t>
            </a:r>
            <a:r>
              <a:rPr lang="en-US" sz="2000" dirty="0">
                <a:latin typeface="Amasis MT Pro Light" panose="02040304050005020304" pitchFamily="18" charset="0"/>
              </a:rPr>
              <a:t> rata dan </a:t>
            </a:r>
            <a:r>
              <a:rPr lang="en-US" sz="2000" dirty="0" err="1">
                <a:latin typeface="Amasis MT Pro Light" panose="02040304050005020304" pitchFamily="18" charset="0"/>
              </a:rPr>
              <a:t>tiada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bahagian</a:t>
            </a:r>
            <a:r>
              <a:rPr lang="en-US" sz="2000" dirty="0">
                <a:latin typeface="Amasis MT Pro Light" panose="02040304050005020304" pitchFamily="18" charset="0"/>
              </a:rPr>
              <a:t> detector yang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tergantung</a:t>
            </a:r>
            <a:r>
              <a:rPr lang="en-US" sz="2000" dirty="0" smtClean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bahagian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tepi</a:t>
            </a:r>
            <a:r>
              <a:rPr lang="en-US" sz="2000" dirty="0" smtClean="0">
                <a:latin typeface="Amasis MT Pro Light" panose="02040304050005020304" pitchFamily="18" charset="0"/>
              </a:rPr>
              <a:t>.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Detektor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>
                <a:latin typeface="Amasis MT Pro Light" panose="02040304050005020304" pitchFamily="18" charset="0"/>
              </a:rPr>
              <a:t>yang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tidak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diletakkan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dengan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betul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>
                <a:latin typeface="Amasis MT Pro Light" panose="02040304050005020304" pitchFamily="18" charset="0"/>
              </a:rPr>
              <a:t>di </a:t>
            </a:r>
            <a:r>
              <a:rPr lang="en-US" sz="2000" dirty="0" err="1">
                <a:latin typeface="Amasis MT Pro Light" panose="02040304050005020304" pitchFamily="18" charset="0"/>
              </a:rPr>
              <a:t>atas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meja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berkemungkinan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besar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dilanggar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mengelongsor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lantai</a:t>
            </a:r>
            <a:r>
              <a:rPr lang="en-US" sz="2000" dirty="0" smtClean="0">
                <a:latin typeface="Amasis MT Pro Light" panose="02040304050005020304" pitchFamily="18" charset="0"/>
              </a:rPr>
              <a:t>.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Akibatnya</a:t>
            </a:r>
            <a:r>
              <a:rPr lang="en-US" sz="2000" dirty="0" smtClean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akan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rosak</a:t>
            </a:r>
            <a:r>
              <a:rPr lang="en-US" sz="2000" dirty="0" smtClean="0">
                <a:latin typeface="Amasis MT Pro Light" panose="02040304050005020304" pitchFamily="18" charset="0"/>
              </a:rPr>
              <a:t>.</a:t>
            </a:r>
            <a:endParaRPr lang="en-US" sz="2000" dirty="0">
              <a:latin typeface="Amasis MT Pro Light" panose="02040304050005020304" pitchFamily="18" charset="0"/>
            </a:endParaRPr>
          </a:p>
          <a:p>
            <a:r>
              <a:rPr lang="en-US" sz="2000" dirty="0" err="1">
                <a:latin typeface="Amasis MT Pro Light" panose="02040304050005020304" pitchFamily="18" charset="0"/>
              </a:rPr>
              <a:t>Jangan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sekali</a:t>
            </a:r>
            <a:r>
              <a:rPr lang="en-US" sz="2000" dirty="0">
                <a:latin typeface="Amasis MT Pro Light" panose="02040304050005020304" pitchFamily="18" charset="0"/>
              </a:rPr>
              <a:t>-kali </a:t>
            </a:r>
            <a:r>
              <a:rPr lang="en-US" sz="2000" dirty="0" err="1">
                <a:latin typeface="Amasis MT Pro Light" panose="02040304050005020304" pitchFamily="18" charset="0"/>
              </a:rPr>
              <a:t>membawa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hanya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memegang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hujung</a:t>
            </a:r>
            <a:r>
              <a:rPr lang="en-US" sz="2000" dirty="0">
                <a:latin typeface="Amasis MT Pro Light" panose="02040304050005020304" pitchFamily="18" charset="0"/>
              </a:rPr>
              <a:t> detector.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hendaklah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dibawa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bawah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lengan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cengkaman</a:t>
            </a:r>
            <a:r>
              <a:rPr lang="en-US" sz="2000" dirty="0">
                <a:latin typeface="Amasis MT Pro Light" panose="02040304050005020304" pitchFamily="18" charset="0"/>
              </a:rPr>
              <a:t> yang </a:t>
            </a:r>
            <a:r>
              <a:rPr lang="en-US" sz="2000" dirty="0" err="1">
                <a:latin typeface="Amasis MT Pro Light" panose="02040304050005020304" pitchFamily="18" charset="0"/>
              </a:rPr>
              <a:t>kukuh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bahagian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bawah</a:t>
            </a:r>
            <a:r>
              <a:rPr lang="en-US" sz="2000" dirty="0">
                <a:latin typeface="Amasis MT Pro Light" panose="02040304050005020304" pitchFamily="18" charset="0"/>
              </a:rPr>
              <a:t> detector. Dan </a:t>
            </a:r>
            <a:r>
              <a:rPr lang="en-US" sz="2000" dirty="0" err="1">
                <a:latin typeface="Amasis MT Pro Light" panose="02040304050005020304" pitchFamily="18" charset="0"/>
              </a:rPr>
              <a:t>ia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harus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disimpan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rapat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sisi</a:t>
            </a:r>
            <a:r>
              <a:rPr lang="en-US" sz="2000" dirty="0">
                <a:latin typeface="Amasis MT Pro Light" panose="02040304050005020304" pitchFamily="18" charset="0"/>
              </a:rPr>
              <a:t> badan.</a:t>
            </a:r>
            <a:endParaRPr lang="en-MY" sz="2000" dirty="0">
              <a:latin typeface="Amasis MT Pro Light" panose="02040304050005020304" pitchFamily="18" charset="0"/>
            </a:endParaRPr>
          </a:p>
          <a:p>
            <a:r>
              <a:rPr lang="en-MY" sz="2000" dirty="0">
                <a:latin typeface="Amasis MT Pro Light" panose="02040304050005020304" pitchFamily="18" charset="0"/>
              </a:rPr>
              <a:t>Jika </a:t>
            </a:r>
            <a:r>
              <a:rPr lang="en-MY" sz="2000" dirty="0" err="1">
                <a:latin typeface="Amasis MT Pro Light" panose="02040304050005020304" pitchFamily="18" charset="0"/>
              </a:rPr>
              <a:t>tangan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pesakit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diletakkan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diatas</a:t>
            </a:r>
            <a:r>
              <a:rPr lang="en-MY" sz="2000" dirty="0">
                <a:latin typeface="Amasis MT Pro Light" panose="02040304050005020304" pitchFamily="18" charset="0"/>
              </a:rPr>
              <a:t> detector </a:t>
            </a:r>
            <a:r>
              <a:rPr lang="en-MY" sz="2000" dirty="0" err="1">
                <a:latin typeface="Amasis MT Pro Light" panose="02040304050005020304" pitchFamily="18" charset="0"/>
              </a:rPr>
              <a:t>untuk</a:t>
            </a:r>
            <a:r>
              <a:rPr lang="en-MY" sz="2000" dirty="0">
                <a:latin typeface="Amasis MT Pro Light" panose="02040304050005020304" pitchFamily="18" charset="0"/>
              </a:rPr>
              <a:t> di x-ray, </a:t>
            </a:r>
            <a:r>
              <a:rPr lang="en-MY" sz="2000" dirty="0" err="1">
                <a:latin typeface="Amasis MT Pro Light" panose="02040304050005020304" pitchFamily="18" charset="0"/>
              </a:rPr>
              <a:t>gerakkan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pesakit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supaya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terdapat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ruang</a:t>
            </a:r>
            <a:r>
              <a:rPr lang="en-MY" sz="2000" dirty="0">
                <a:latin typeface="Amasis MT Pro Light" panose="02040304050005020304" pitchFamily="18" charset="0"/>
              </a:rPr>
              <a:t> yang </a:t>
            </a:r>
            <a:r>
              <a:rPr lang="en-MY" sz="2000" dirty="0" err="1">
                <a:latin typeface="Amasis MT Pro Light" panose="02040304050005020304" pitchFamily="18" charset="0"/>
              </a:rPr>
              <a:t>cukup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untuk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meletakkan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keseluruhan</a:t>
            </a:r>
            <a:r>
              <a:rPr lang="en-MY" sz="2000" dirty="0">
                <a:latin typeface="Amasis MT Pro Light" panose="02040304050005020304" pitchFamily="18" charset="0"/>
              </a:rPr>
              <a:t> detector di </a:t>
            </a:r>
            <a:r>
              <a:rPr lang="en-MY" sz="2000" dirty="0" err="1">
                <a:latin typeface="Amasis MT Pro Light" panose="02040304050005020304" pitchFamily="18" charset="0"/>
              </a:rPr>
              <a:t>atas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meja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pemeriksaan</a:t>
            </a:r>
            <a:r>
              <a:rPr lang="en-MY" sz="2000" dirty="0">
                <a:latin typeface="Amasis MT Pro Light" panose="02040304050005020304" pitchFamily="18" charset="0"/>
              </a:rPr>
              <a:t>. </a:t>
            </a:r>
            <a:r>
              <a:rPr lang="en-MY" sz="2000" dirty="0" err="1">
                <a:latin typeface="Amasis MT Pro Light" panose="02040304050005020304" pitchFamily="18" charset="0"/>
              </a:rPr>
              <a:t>Jangan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biarkan</a:t>
            </a:r>
            <a:r>
              <a:rPr lang="en-MY" sz="2000" dirty="0">
                <a:latin typeface="Amasis MT Pro Light" panose="02040304050005020304" pitchFamily="18" charset="0"/>
              </a:rPr>
              <a:t> detector </a:t>
            </a:r>
            <a:r>
              <a:rPr lang="en-MY" sz="2000" dirty="0" err="1">
                <a:latin typeface="Amasis MT Pro Light" panose="02040304050005020304" pitchFamily="18" charset="0"/>
              </a:rPr>
              <a:t>tergantung</a:t>
            </a:r>
            <a:r>
              <a:rPr lang="en-MY" sz="2000" dirty="0">
                <a:latin typeface="Amasis MT Pro Light" panose="02040304050005020304" pitchFamily="18" charset="0"/>
              </a:rPr>
              <a:t> di </a:t>
            </a:r>
            <a:r>
              <a:rPr lang="en-MY" sz="2000" dirty="0" err="1">
                <a:latin typeface="Amasis MT Pro Light" panose="02040304050005020304" pitchFamily="18" charset="0"/>
              </a:rPr>
              <a:t>sisi</a:t>
            </a:r>
            <a:r>
              <a:rPr lang="en-MY" sz="2000" dirty="0">
                <a:latin typeface="Amasis MT Pro Light" panose="02040304050005020304" pitchFamily="18" charset="0"/>
              </a:rPr>
              <a:t> </a:t>
            </a:r>
            <a:r>
              <a:rPr lang="en-MY" sz="2000" dirty="0" err="1">
                <a:latin typeface="Amasis MT Pro Light" panose="02040304050005020304" pitchFamily="18" charset="0"/>
              </a:rPr>
              <a:t>meja</a:t>
            </a:r>
            <a:r>
              <a:rPr lang="en-MY" sz="2000" dirty="0">
                <a:latin typeface="Amasis MT Pro Light" panose="02040304050005020304" pitchFamily="18" charset="0"/>
              </a:rPr>
              <a:t>. </a:t>
            </a:r>
            <a:endParaRPr lang="en-US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71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FA4E19-3704-637C-49A1-F97B6CA92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1" y="1131524"/>
            <a:ext cx="9976317" cy="4126276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 err="1">
                <a:latin typeface="Amasis MT Pro Light" panose="02040304050005020304" pitchFamily="18" charset="0"/>
              </a:rPr>
              <a:t>Bagi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penggunaan</a:t>
            </a:r>
            <a:r>
              <a:rPr lang="en-US" sz="2000" dirty="0">
                <a:latin typeface="Amasis MT Pro Light" panose="02040304050005020304" pitchFamily="18" charset="0"/>
              </a:rPr>
              <a:t> grid </a:t>
            </a:r>
            <a:r>
              <a:rPr lang="en-US" sz="2000" dirty="0" err="1">
                <a:latin typeface="Amasis MT Pro Light" panose="02040304050005020304" pitchFamily="18" charset="0"/>
              </a:rPr>
              <a:t>mudah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alih</a:t>
            </a:r>
            <a:r>
              <a:rPr lang="en-US" sz="2000" dirty="0">
                <a:latin typeface="Amasis MT Pro Light" panose="02040304050005020304" pitchFamily="18" charset="0"/>
              </a:rPr>
              <a:t> (portable grid), </a:t>
            </a:r>
            <a:r>
              <a:rPr lang="en-US" sz="2000" dirty="0" err="1">
                <a:latin typeface="Amasis MT Pro Light" panose="02040304050005020304" pitchFamily="18" charset="0"/>
              </a:rPr>
              <a:t>untuk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mengeluarkan</a:t>
            </a:r>
            <a:r>
              <a:rPr lang="en-US" sz="2000" dirty="0" smtClean="0">
                <a:latin typeface="Amasis MT Pro Light" panose="02040304050005020304" pitchFamily="18" charset="0"/>
              </a:rPr>
              <a:t> detector yang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berada</a:t>
            </a:r>
            <a:r>
              <a:rPr lang="en-US" sz="2000" dirty="0" smtClean="0">
                <a:latin typeface="Amasis MT Pro Light" panose="02040304050005020304" pitchFamily="18" charset="0"/>
              </a:rPr>
              <a:t> di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dalam</a:t>
            </a:r>
            <a:r>
              <a:rPr lang="en-US" sz="2000" dirty="0" smtClean="0">
                <a:latin typeface="Amasis MT Pro Light" panose="02040304050005020304" pitchFamily="18" charset="0"/>
              </a:rPr>
              <a:t> grid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mudah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alih</a:t>
            </a:r>
            <a:r>
              <a:rPr lang="en-US" sz="2000" dirty="0" smtClean="0">
                <a:latin typeface="Amasis MT Pro Light" panose="02040304050005020304" pitchFamily="18" charset="0"/>
              </a:rPr>
              <a:t>, 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ikut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prosedur</a:t>
            </a:r>
            <a:r>
              <a:rPr lang="en-US" sz="2000" dirty="0" smtClean="0">
                <a:latin typeface="Amasis MT Pro Light" panose="02040304050005020304" pitchFamily="18" charset="0"/>
              </a:rPr>
              <a:t> yang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telah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disarankan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oleh</a:t>
            </a:r>
            <a:r>
              <a:rPr lang="en-US" sz="2000" dirty="0" smtClean="0">
                <a:latin typeface="Amasis MT Pro Light" panose="02040304050005020304" pitchFamily="18" charset="0"/>
              </a:rPr>
              <a:t> vendor. </a:t>
            </a:r>
            <a:r>
              <a:rPr lang="en-US" sz="2000" dirty="0" err="1">
                <a:latin typeface="Amasis MT Pro Light" panose="02040304050005020304" pitchFamily="18" charset="0"/>
              </a:rPr>
              <a:t>Jangan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pusingkannya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menegak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goncangkan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>
                <a:latin typeface="Amasis MT Pro Light" panose="02040304050005020304" pitchFamily="18" charset="0"/>
              </a:rPr>
              <a:t>keluar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dari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smtClean="0">
                <a:latin typeface="Amasis MT Pro Light" panose="02040304050005020304" pitchFamily="18" charset="0"/>
              </a:rPr>
              <a:t>grid. </a:t>
            </a:r>
            <a:r>
              <a:rPr lang="en-US" sz="2000" dirty="0" err="1">
                <a:latin typeface="Amasis MT Pro Light" panose="02040304050005020304" pitchFamily="18" charset="0"/>
              </a:rPr>
              <a:t>Ini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boleh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menyebabkan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>
                <a:latin typeface="Amasis MT Pro Light" panose="02040304050005020304" pitchFamily="18" charset="0"/>
              </a:rPr>
              <a:t>tergelincir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jatuh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seterusnya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merosakkan</a:t>
            </a:r>
            <a:r>
              <a:rPr lang="en-US" sz="2000" dirty="0">
                <a:latin typeface="Amasis MT Pro Light" panose="02040304050005020304" pitchFamily="18" charset="0"/>
              </a:rPr>
              <a:t> detector.</a:t>
            </a:r>
          </a:p>
          <a:p>
            <a:r>
              <a:rPr lang="en-US" sz="2000" dirty="0" err="1" smtClean="0">
                <a:latin typeface="Amasis MT Pro Light" panose="02040304050005020304" pitchFamily="18" charset="0"/>
              </a:rPr>
              <a:t>Penukaran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bateri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sekiranya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bateri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perlu</a:t>
            </a:r>
            <a:r>
              <a:rPr lang="en-US" sz="2000" dirty="0" smtClean="0">
                <a:latin typeface="Amasis MT Pro Light" panose="02040304050005020304" pitchFamily="18" charset="0"/>
              </a:rPr>
              <a:t> discharge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semula</a:t>
            </a:r>
            <a:r>
              <a:rPr lang="en-US" sz="2000" dirty="0" smtClean="0">
                <a:latin typeface="Amasis MT Pro Light" panose="02040304050005020304" pitchFamily="18" charset="0"/>
              </a:rPr>
              <a:t>.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Ia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p</a:t>
            </a:r>
            <a:r>
              <a:rPr lang="en-US" sz="2000" dirty="0" err="1" smtClean="0">
                <a:latin typeface="Amasis MT Pro Light" panose="02040304050005020304" pitchFamily="18" charset="0"/>
              </a:rPr>
              <a:t>erlu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dilakukan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cermat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pastikan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mengikut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aturan</a:t>
            </a:r>
            <a:r>
              <a:rPr lang="en-US" sz="2000" dirty="0">
                <a:latin typeface="Amasis MT Pro Light" panose="02040304050005020304" pitchFamily="18" charset="0"/>
              </a:rPr>
              <a:t> yang </a:t>
            </a:r>
            <a:r>
              <a:rPr lang="en-US" sz="2000" dirty="0" err="1">
                <a:latin typeface="Amasis MT Pro Light" panose="02040304050005020304" pitchFamily="18" charset="0"/>
              </a:rPr>
              <a:t>betul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serta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tidak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tersalah</a:t>
            </a:r>
            <a:r>
              <a:rPr lang="en-US" sz="2000" dirty="0">
                <a:latin typeface="Amasis MT Pro Light" panose="02040304050005020304" pitchFamily="18" charset="0"/>
              </a:rPr>
              <a:t> pasang. </a:t>
            </a:r>
            <a:r>
              <a:rPr lang="en-US" sz="2000" dirty="0" err="1">
                <a:latin typeface="Amasis MT Pro Light" panose="02040304050005020304" pitchFamily="18" charset="0"/>
              </a:rPr>
              <a:t>Ini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boleh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mengakibatkan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kerosakan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kepada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bahagian</a:t>
            </a:r>
            <a:r>
              <a:rPr lang="en-US" sz="2000" dirty="0">
                <a:latin typeface="Amasis MT Pro Light" panose="02040304050005020304" pitchFamily="18" charset="0"/>
              </a:rPr>
              <a:t> slot </a:t>
            </a:r>
            <a:r>
              <a:rPr lang="en-US" sz="2000" dirty="0" err="1">
                <a:latin typeface="Amasis MT Pro Light" panose="02040304050005020304" pitchFamily="18" charset="0"/>
              </a:rPr>
              <a:t>bateri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.</a:t>
            </a:r>
          </a:p>
          <a:p>
            <a:r>
              <a:rPr lang="en-US" sz="2000" dirty="0" err="1">
                <a:latin typeface="Amasis MT Pro Light" panose="02040304050005020304" pitchFamily="18" charset="0"/>
              </a:rPr>
              <a:t>Sekiranya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bekerja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dalam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persekitaran</a:t>
            </a:r>
            <a:r>
              <a:rPr lang="en-US" sz="2000" dirty="0">
                <a:latin typeface="Amasis MT Pro Light" panose="02040304050005020304" pitchFamily="18" charset="0"/>
              </a:rPr>
              <a:t> di mana </a:t>
            </a:r>
            <a:r>
              <a:rPr lang="en-US" sz="2000" dirty="0" err="1">
                <a:latin typeface="Amasis MT Pro Light" panose="02040304050005020304" pitchFamily="18" charset="0"/>
              </a:rPr>
              <a:t>terdapat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cecair</a:t>
            </a:r>
            <a:r>
              <a:rPr lang="en-US" sz="2000" dirty="0">
                <a:latin typeface="Amasis MT Pro Light" panose="02040304050005020304" pitchFamily="18" charset="0"/>
              </a:rPr>
              <a:t> badan,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seharusnya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perlu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dibungkus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sebelum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digunakan</a:t>
            </a:r>
            <a:r>
              <a:rPr lang="en-US" sz="2000" dirty="0">
                <a:latin typeface="Amasis MT Pro Light" panose="02040304050005020304" pitchFamily="18" charset="0"/>
              </a:rPr>
              <a:t>. </a:t>
            </a:r>
            <a:r>
              <a:rPr lang="en-US" sz="2000" dirty="0" err="1">
                <a:latin typeface="Amasis MT Pro Light" panose="02040304050005020304" pitchFamily="18" charset="0"/>
              </a:rPr>
              <a:t>Ini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menghalang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cecair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daripada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tumpah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. Jika </a:t>
            </a:r>
            <a:r>
              <a:rPr lang="en-US" sz="2000" dirty="0" err="1">
                <a:latin typeface="Amasis MT Pro Light" panose="02040304050005020304" pitchFamily="18" charset="0"/>
              </a:rPr>
              <a:t>cecair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bersentuhan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detektor</a:t>
            </a:r>
            <a:r>
              <a:rPr lang="en-US" sz="2000" dirty="0">
                <a:latin typeface="Amasis MT Pro Light" panose="02040304050005020304" pitchFamily="18" charset="0"/>
              </a:rPr>
              <a:t>, lap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teliti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menggunakan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kain</a:t>
            </a:r>
            <a:r>
              <a:rPr lang="en-US" sz="2000" dirty="0">
                <a:latin typeface="Amasis MT Pro Light" panose="02040304050005020304" pitchFamily="18" charset="0"/>
              </a:rPr>
              <a:t> lap </a:t>
            </a:r>
            <a:r>
              <a:rPr lang="en-US" sz="2000" dirty="0" err="1">
                <a:latin typeface="Amasis MT Pro Light" panose="02040304050005020304" pitchFamily="18" charset="0"/>
              </a:rPr>
              <a:t>pembasmi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kuman</a:t>
            </a:r>
            <a:r>
              <a:rPr lang="en-US" sz="2000" dirty="0">
                <a:latin typeface="Amasis MT Pro Light" panose="02040304050005020304" pitchFamily="18" charset="0"/>
              </a:rPr>
              <a:t>. Juga, </a:t>
            </a:r>
            <a:r>
              <a:rPr lang="en-US" sz="2000" dirty="0" err="1">
                <a:latin typeface="Amasis MT Pro Light" panose="02040304050005020304" pitchFamily="18" charset="0"/>
              </a:rPr>
              <a:t>bateri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boleh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dikeluarkan</a:t>
            </a:r>
            <a:r>
              <a:rPr lang="en-US" sz="2000" dirty="0">
                <a:latin typeface="Amasis MT Pro Light" panose="02040304050005020304" pitchFamily="18" charset="0"/>
              </a:rPr>
              <a:t> dan  </a:t>
            </a:r>
            <a:r>
              <a:rPr lang="en-US" sz="2000" dirty="0" err="1">
                <a:latin typeface="Amasis MT Pro Light" panose="02040304050005020304" pitchFamily="18" charset="0"/>
              </a:rPr>
              <a:t>dibersihkan</a:t>
            </a:r>
            <a:r>
              <a:rPr lang="en-US" sz="2000" dirty="0">
                <a:latin typeface="Amasis MT Pro Light" panose="02040304050005020304" pitchFamily="18" charset="0"/>
              </a:rPr>
              <a:t>.</a:t>
            </a:r>
            <a:endParaRPr lang="en-MY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7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365AF-A13E-8316-1F37-AC864BC1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281" y="2135672"/>
            <a:ext cx="10328804" cy="280039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masis MT Pro Black" panose="02040A04050005020304" pitchFamily="18" charset="0"/>
              </a:rPr>
              <a:t>SEKIAN </a:t>
            </a:r>
          </a:p>
          <a:p>
            <a:pPr marL="0" indent="0">
              <a:buNone/>
            </a:pPr>
            <a:r>
              <a:rPr lang="en-US" sz="3600" dirty="0">
                <a:latin typeface="Amasis MT Pro Black" panose="02040A04050005020304" pitchFamily="18" charset="0"/>
              </a:rPr>
              <a:t>TERIMA KASIH</a:t>
            </a:r>
            <a:endParaRPr lang="en-MY" sz="3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5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26878-0DAB-DF83-E53C-0AD6E8FA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4500">
                <a:latin typeface="Amasis MT Pro Black" panose="02040A04050005020304" pitchFamily="18" charset="0"/>
              </a:rPr>
              <a:t>Kenapa Radiografi Digital (DR) Menjadi pilihan?</a:t>
            </a:r>
            <a:endParaRPr lang="en-MY" sz="4500">
              <a:latin typeface="Amasis MT Pro Black" panose="02040A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24F2C1-BC4E-41AD-EA04-642B4E50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 err="1">
                <a:latin typeface="Amasis MT Pro Light" panose="020B0604020202020204" pitchFamily="18" charset="0"/>
              </a:rPr>
              <a:t>Cekap</a:t>
            </a:r>
            <a:endParaRPr lang="en-US" sz="2400" dirty="0">
              <a:latin typeface="Amasis MT Pro Light" panose="020B0604020202020204" pitchFamily="18" charset="0"/>
            </a:endParaRPr>
          </a:p>
          <a:p>
            <a:r>
              <a:rPr lang="en-US" sz="2400" dirty="0" err="1">
                <a:latin typeface="Amasis MT Pro Light" panose="020B0604020202020204" pitchFamily="18" charset="0"/>
              </a:rPr>
              <a:t>Pantas</a:t>
            </a:r>
            <a:endParaRPr lang="en-US" sz="2400" dirty="0">
              <a:latin typeface="Amasis MT Pro Light" panose="020B0604020202020204" pitchFamily="18" charset="0"/>
            </a:endParaRPr>
          </a:p>
          <a:p>
            <a:r>
              <a:rPr lang="en-US" sz="2400" dirty="0" err="1">
                <a:latin typeface="Amasis MT Pro Light" panose="020B0604020202020204" pitchFamily="18" charset="0"/>
              </a:rPr>
              <a:t>Mengurangkan</a:t>
            </a:r>
            <a:r>
              <a:rPr lang="en-US" sz="2400" dirty="0">
                <a:latin typeface="Amasis MT Pro Light" panose="020B0604020202020204" pitchFamily="18" charset="0"/>
              </a:rPr>
              <a:t> dos </a:t>
            </a:r>
            <a:r>
              <a:rPr lang="en-US" sz="2400" dirty="0" err="1">
                <a:latin typeface="Amasis MT Pro Light" panose="020B0604020202020204" pitchFamily="18" charset="0"/>
              </a:rPr>
              <a:t>kepada</a:t>
            </a:r>
            <a:r>
              <a:rPr lang="en-US" sz="2400" dirty="0">
                <a:latin typeface="Amasis MT Pro Light" panose="020B0604020202020204" pitchFamily="18" charset="0"/>
              </a:rPr>
              <a:t> </a:t>
            </a:r>
            <a:r>
              <a:rPr lang="en-US" sz="2400" dirty="0" err="1">
                <a:latin typeface="Amasis MT Pro Light" panose="020B0604020202020204" pitchFamily="18" charset="0"/>
              </a:rPr>
              <a:t>pesakit</a:t>
            </a:r>
            <a:endParaRPr lang="en-US" sz="2400" dirty="0">
              <a:latin typeface="Amasis MT Pro Light" panose="020B0604020202020204" pitchFamily="18" charset="0"/>
            </a:endParaRPr>
          </a:p>
          <a:p>
            <a:r>
              <a:rPr lang="en-US" sz="2400" dirty="0" err="1">
                <a:latin typeface="Amasis MT Pro Light" panose="020B0604020202020204" pitchFamily="18" charset="0"/>
              </a:rPr>
              <a:t>Memperolehi</a:t>
            </a:r>
            <a:r>
              <a:rPr lang="en-US" sz="2400" dirty="0">
                <a:latin typeface="Amasis MT Pro Light" panose="020B0604020202020204" pitchFamily="18" charset="0"/>
              </a:rPr>
              <a:t> </a:t>
            </a:r>
            <a:r>
              <a:rPr lang="en-US" sz="2400" dirty="0" err="1">
                <a:latin typeface="Amasis MT Pro Light" panose="020B0604020202020204" pitchFamily="18" charset="0"/>
              </a:rPr>
              <a:t>jumlah</a:t>
            </a:r>
            <a:r>
              <a:rPr lang="en-US" sz="2400" dirty="0">
                <a:latin typeface="Amasis MT Pro Light" panose="020B0604020202020204" pitchFamily="18" charset="0"/>
              </a:rPr>
              <a:t> </a:t>
            </a:r>
            <a:r>
              <a:rPr lang="en-US" sz="2400" dirty="0" err="1">
                <a:latin typeface="Amasis MT Pro Light" panose="020B0604020202020204" pitchFamily="18" charset="0"/>
              </a:rPr>
              <a:t>pesakit</a:t>
            </a:r>
            <a:r>
              <a:rPr lang="en-US" sz="2400" dirty="0">
                <a:latin typeface="Amasis MT Pro Light" panose="020B0604020202020204" pitchFamily="18" charset="0"/>
              </a:rPr>
              <a:t> yang </a:t>
            </a:r>
            <a:r>
              <a:rPr lang="en-US" sz="2400" dirty="0" err="1">
                <a:latin typeface="Amasis MT Pro Light" panose="020B0604020202020204" pitchFamily="18" charset="0"/>
              </a:rPr>
              <a:t>banyak</a:t>
            </a:r>
            <a:endParaRPr lang="en-MY" sz="2400" dirty="0">
              <a:latin typeface="Amasis MT Pro Light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2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CCFDA-1A8B-1757-6D8B-3998055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3400">
                <a:latin typeface="Amasis MT Pro Black" panose="02040A04050005020304" pitchFamily="18" charset="0"/>
              </a:rPr>
              <a:t>Kenapa Detektor Radiografi Digital (DR) ini perlu dikendalikan dengan cermat dan berhati-hati?</a:t>
            </a:r>
            <a:endParaRPr lang="en-MY" sz="3400">
              <a:latin typeface="Amasis MT Pro Black" panose="02040A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F15FF-87FA-E777-736E-2723C7608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Amasis MT Pro Light" panose="02040304050005020304" pitchFamily="18" charset="0"/>
              </a:rPr>
              <a:t>Material yang </a:t>
            </a:r>
            <a:r>
              <a:rPr lang="en-US" sz="2400" dirty="0" err="1">
                <a:latin typeface="Amasis MT Pro Light" panose="02040304050005020304" pitchFamily="18" charset="0"/>
              </a:rPr>
              <a:t>ada</a:t>
            </a:r>
            <a:r>
              <a:rPr lang="en-US" sz="2400" dirty="0">
                <a:latin typeface="Amasis MT Pro Light" panose="02040304050005020304" pitchFamily="18" charset="0"/>
              </a:rPr>
              <a:t> di </a:t>
            </a:r>
            <a:r>
              <a:rPr lang="en-US" sz="2400" dirty="0" err="1">
                <a:latin typeface="Amasis MT Pro Light" panose="02040304050005020304" pitchFamily="18" charset="0"/>
              </a:rPr>
              <a:t>dalam</a:t>
            </a:r>
            <a:r>
              <a:rPr lang="en-US" sz="2400" dirty="0">
                <a:latin typeface="Amasis MT Pro Light" panose="02040304050005020304" pitchFamily="18" charset="0"/>
              </a:rPr>
              <a:t> </a:t>
            </a:r>
            <a:r>
              <a:rPr lang="en-US" sz="2400" dirty="0" err="1">
                <a:latin typeface="Amasis MT Pro Light" panose="02040304050005020304" pitchFamily="18" charset="0"/>
              </a:rPr>
              <a:t>detektor</a:t>
            </a:r>
            <a:r>
              <a:rPr lang="en-US" sz="2400" dirty="0">
                <a:latin typeface="Amasis MT Pro Light" panose="02040304050005020304" pitchFamily="18" charset="0"/>
              </a:rPr>
              <a:t> </a:t>
            </a:r>
            <a:r>
              <a:rPr lang="en-US" sz="2400" dirty="0" err="1">
                <a:latin typeface="Amasis MT Pro Light" panose="02040304050005020304" pitchFamily="18" charset="0"/>
              </a:rPr>
              <a:t>ini</a:t>
            </a:r>
            <a:r>
              <a:rPr lang="en-US" sz="2400" dirty="0">
                <a:latin typeface="Amasis MT Pro Light" panose="02040304050005020304" pitchFamily="18" charset="0"/>
              </a:rPr>
              <a:t> </a:t>
            </a:r>
            <a:r>
              <a:rPr lang="en-US" sz="2400" dirty="0" err="1">
                <a:latin typeface="Amasis MT Pro Light" panose="02040304050005020304" pitchFamily="18" charset="0"/>
              </a:rPr>
              <a:t>terlalu</a:t>
            </a:r>
            <a:r>
              <a:rPr lang="en-US" sz="2400" dirty="0">
                <a:latin typeface="Amasis MT Pro Light" panose="02040304050005020304" pitchFamily="18" charset="0"/>
              </a:rPr>
              <a:t> </a:t>
            </a:r>
            <a:r>
              <a:rPr lang="en-US" sz="2400" dirty="0" err="1">
                <a:latin typeface="Amasis MT Pro Light" panose="02040304050005020304" pitchFamily="18" charset="0"/>
              </a:rPr>
              <a:t>sensitif</a:t>
            </a:r>
            <a:endParaRPr lang="en-US" sz="2400" dirty="0">
              <a:latin typeface="Amasis MT Pro Light" panose="02040304050005020304" pitchFamily="18" charset="0"/>
            </a:endParaRPr>
          </a:p>
          <a:p>
            <a:r>
              <a:rPr lang="en-US" sz="2400" dirty="0">
                <a:latin typeface="Amasis MT Pro Light" panose="02040304050005020304" pitchFamily="18" charset="0"/>
              </a:rPr>
              <a:t>Kos </a:t>
            </a:r>
            <a:r>
              <a:rPr lang="en-US" sz="2400" dirty="0" err="1">
                <a:latin typeface="Amasis MT Pro Light" panose="02040304050005020304" pitchFamily="18" charset="0"/>
              </a:rPr>
              <a:t>pembaikan</a:t>
            </a:r>
            <a:r>
              <a:rPr lang="en-US" sz="2400" dirty="0">
                <a:latin typeface="Amasis MT Pro Light" panose="02040304050005020304" pitchFamily="18" charset="0"/>
              </a:rPr>
              <a:t>/</a:t>
            </a:r>
            <a:r>
              <a:rPr lang="en-US" sz="2400" dirty="0" err="1">
                <a:latin typeface="Amasis MT Pro Light" panose="02040304050005020304" pitchFamily="18" charset="0"/>
              </a:rPr>
              <a:t>penggantian</a:t>
            </a:r>
            <a:r>
              <a:rPr lang="en-US" sz="2400" dirty="0">
                <a:latin typeface="Amasis MT Pro Light" panose="02040304050005020304" pitchFamily="18" charset="0"/>
              </a:rPr>
              <a:t> detector </a:t>
            </a:r>
            <a:r>
              <a:rPr lang="en-US" sz="2400" dirty="0" err="1">
                <a:latin typeface="Amasis MT Pro Light" panose="02040304050005020304" pitchFamily="18" charset="0"/>
              </a:rPr>
              <a:t>adalah</a:t>
            </a:r>
            <a:r>
              <a:rPr lang="en-US" sz="2400" dirty="0">
                <a:latin typeface="Amasis MT Pro Light" panose="02040304050005020304" pitchFamily="18" charset="0"/>
              </a:rPr>
              <a:t> sangat </a:t>
            </a:r>
            <a:r>
              <a:rPr lang="en-US" sz="2400" dirty="0" err="1">
                <a:latin typeface="Amasis MT Pro Light" panose="02040304050005020304" pitchFamily="18" charset="0"/>
              </a:rPr>
              <a:t>tinggi</a:t>
            </a:r>
            <a:r>
              <a:rPr lang="en-US" sz="2400" dirty="0">
                <a:latin typeface="Amasis MT Pro Light" panose="02040304050005020304" pitchFamily="18" charset="0"/>
              </a:rPr>
              <a:t> </a:t>
            </a:r>
            <a:endParaRPr lang="en-MY" sz="24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3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andard Product Photo Philips SkyPlate Wireless portable X-ray detectors">
            <a:extLst>
              <a:ext uri="{FF2B5EF4-FFF2-40B4-BE49-F238E27FC236}">
                <a16:creationId xmlns:a16="http://schemas.microsoft.com/office/drawing/2014/main" xmlns="" id="{786396A5-5B51-AE1E-07F1-7ACA8746D6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6212" y="643467"/>
            <a:ext cx="649957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3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080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: Shape 3088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91" name="Isosceles Triangle 3090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A6C00520-844D-7393-DB4A-798B2745FD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6212" y="643467"/>
            <a:ext cx="649957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3" name="Isosceles Triangle 3092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4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xmlns="" id="{7BDAC5B6-20CE-447F-8BA1-F2274AC7A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: Shape 4104">
            <a:extLst>
              <a:ext uri="{FF2B5EF4-FFF2-40B4-BE49-F238E27FC236}">
                <a16:creationId xmlns:a16="http://schemas.microsoft.com/office/drawing/2014/main" xmlns="" id="{D1D22B31-BF8F-446B-9009-8A251FB17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Vertical Mobile DR Panel Holder - Reina Imaging">
            <a:extLst>
              <a:ext uri="{FF2B5EF4-FFF2-40B4-BE49-F238E27FC236}">
                <a16:creationId xmlns:a16="http://schemas.microsoft.com/office/drawing/2014/main" xmlns="" id="{822052E7-899C-6883-F928-BE27F39EC7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2233" y="1201003"/>
            <a:ext cx="4107976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4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xmlns="" id="{7BDAC5B6-20CE-447F-8BA1-F2274AC7A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Freeform: Shape 5128">
            <a:extLst>
              <a:ext uri="{FF2B5EF4-FFF2-40B4-BE49-F238E27FC236}">
                <a16:creationId xmlns:a16="http://schemas.microsoft.com/office/drawing/2014/main" xmlns="" id="{D1D22B31-BF8F-446B-9009-8A251FB17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Access all areas with the premium DR room to go">
            <a:extLst>
              <a:ext uri="{FF2B5EF4-FFF2-40B4-BE49-F238E27FC236}">
                <a16:creationId xmlns:a16="http://schemas.microsoft.com/office/drawing/2014/main" xmlns="" id="{2AF0E717-2C7F-FFE2-D276-57A816D9ED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9485" y="1139067"/>
            <a:ext cx="4293030" cy="457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5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58F241F-33B9-EA59-B436-C9B324FDA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91806"/>
              </p:ext>
            </p:extLst>
          </p:nvPr>
        </p:nvGraphicFramePr>
        <p:xfrm>
          <a:off x="528954" y="943419"/>
          <a:ext cx="10905066" cy="51583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352786">
                  <a:extLst>
                    <a:ext uri="{9D8B030D-6E8A-4147-A177-3AD203B41FA5}">
                      <a16:colId xmlns:a16="http://schemas.microsoft.com/office/drawing/2014/main" xmlns="" val="2298119877"/>
                    </a:ext>
                  </a:extLst>
                </a:gridCol>
                <a:gridCol w="5552280">
                  <a:extLst>
                    <a:ext uri="{9D8B030D-6E8A-4147-A177-3AD203B41FA5}">
                      <a16:colId xmlns:a16="http://schemas.microsoft.com/office/drawing/2014/main" xmlns="" val="3862347833"/>
                    </a:ext>
                  </a:extLst>
                </a:gridCol>
              </a:tblGrid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 dirty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Physical dimensions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38.35 cm x 45.95 cm x 1.50 cm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098764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Detector size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35 cm x 43 cm (approx. 14" x 17")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0930427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 dirty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Active area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34.48 cm x 42.12 cm (approx. 13" x 16")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7181371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Image matrix size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2330 x 2846 pixels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3859740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 dirty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Detector pixels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6.6 Megapixel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244168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Pixel size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148 μ</a:t>
                      </a:r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m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0610597"/>
                  </a:ext>
                </a:extLst>
              </a:tr>
              <a:tr h="60573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Image resolution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cap="none" spc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up to 3.38 Lp/mm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6922698"/>
                  </a:ext>
                </a:extLst>
              </a:tr>
              <a:tr h="918212">
                <a:tc>
                  <a:txBody>
                    <a:bodyPr/>
                    <a:lstStyle/>
                    <a:p>
                      <a:pPr fontAlgn="base"/>
                      <a:r>
                        <a:rPr lang="en-MY" sz="2300" b="0" cap="none" spc="0" dirty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Weight (with battery)</a:t>
                      </a:r>
                    </a:p>
                  </a:txBody>
                  <a:tcPr marL="0" marR="223726" marT="111862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MY" sz="2300" b="0" cap="none" spc="0" dirty="0">
                          <a:solidFill>
                            <a:schemeClr val="tx1"/>
                          </a:solidFill>
                          <a:effectLst/>
                          <a:latin typeface="Amasis MT Pro Light" panose="02040304050005020304" pitchFamily="18" charset="0"/>
                        </a:rPr>
                        <a:t>2.8 kg (6.2 lbs) Except: North America, Korea, Japan, Singapore &amp; China 3.0 kg (6.</a:t>
                      </a:r>
                    </a:p>
                  </a:txBody>
                  <a:tcPr marL="0" marR="153412" marT="76705" marB="7670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90606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212DC92-64AB-853A-E42F-240DB87CF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980" y="350848"/>
            <a:ext cx="642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Black" panose="02040A04050005020304" pitchFamily="18" charset="0"/>
              </a:rPr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38310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dirty="0">
                <a:latin typeface="Amasis MT Pro Black" panose="02040A04050005020304" pitchFamily="18" charset="0"/>
              </a:rPr>
              <a:t>Langkah – </a:t>
            </a:r>
            <a:r>
              <a:rPr lang="en-US" sz="5000" dirty="0" err="1">
                <a:latin typeface="Amasis MT Pro Black" panose="02040A04050005020304" pitchFamily="18" charset="0"/>
              </a:rPr>
              <a:t>langkah</a:t>
            </a:r>
            <a:r>
              <a:rPr lang="en-US" sz="5000" dirty="0">
                <a:latin typeface="Amasis MT Pro Black" panose="02040A04050005020304" pitchFamily="18" charset="0"/>
              </a:rPr>
              <a:t> </a:t>
            </a:r>
            <a:r>
              <a:rPr lang="en-US" sz="5000" dirty="0" err="1">
                <a:latin typeface="Amasis MT Pro Black" panose="02040A04050005020304" pitchFamily="18" charset="0"/>
              </a:rPr>
              <a:t>penjagaan</a:t>
            </a:r>
            <a:r>
              <a:rPr lang="en-US" sz="5000" dirty="0">
                <a:latin typeface="Amasis MT Pro Black" panose="02040A04050005020304" pitchFamily="18" charset="0"/>
              </a:rPr>
              <a:t> DR </a:t>
            </a:r>
            <a:r>
              <a:rPr lang="en-US" sz="5000" dirty="0" err="1">
                <a:latin typeface="Amasis MT Pro Black" panose="02040A04050005020304" pitchFamily="18" charset="0"/>
              </a:rPr>
              <a:t>Detektor</a:t>
            </a:r>
            <a:r>
              <a:rPr lang="en-US" sz="5000" dirty="0">
                <a:latin typeface="Amasis MT Pro Black" panose="02040A04050005020304" pitchFamily="18" charset="0"/>
              </a:rPr>
              <a:t> </a:t>
            </a:r>
            <a:endParaRPr lang="en-MY" sz="5000" dirty="0">
              <a:latin typeface="Amasis MT Pro Black" panose="02040A040500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669085"/>
            <a:ext cx="8773160" cy="3562072"/>
          </a:xfrm>
        </p:spPr>
        <p:txBody>
          <a:bodyPr anchor="t">
            <a:normAutofit/>
          </a:bodyPr>
          <a:lstStyle/>
          <a:p>
            <a:r>
              <a:rPr lang="en-US" sz="2000" dirty="0" err="1" smtClean="0">
                <a:latin typeface="Amasis MT Pro Light" panose="02040304050005020304" pitchFamily="18" charset="0"/>
              </a:rPr>
              <a:t>Sentiasa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menggunakan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pelindung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penahan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berat</a:t>
            </a:r>
            <a:r>
              <a:rPr lang="en-US" sz="2000" dirty="0" smtClean="0">
                <a:latin typeface="Amasis MT Pro Light" panose="02040304050005020304" pitchFamily="18" charset="0"/>
              </a:rPr>
              <a:t>,  </a:t>
            </a:r>
            <a:r>
              <a:rPr lang="en-US" sz="2000" dirty="0">
                <a:latin typeface="Amasis MT Pro Light" panose="02040304050005020304" pitchFamily="18" charset="0"/>
              </a:rPr>
              <a:t>yang mana </a:t>
            </a:r>
            <a:r>
              <a:rPr lang="en-US" sz="2000" dirty="0" err="1">
                <a:latin typeface="Amasis MT Pro Light" panose="02040304050005020304" pitchFamily="18" charset="0"/>
              </a:rPr>
              <a:t>ia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boleh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megelakkan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keretakan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pada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>
                <a:latin typeface="Amasis MT Pro Light" panose="02040304050005020304" pitchFamily="18" charset="0"/>
              </a:rPr>
              <a:t>detector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akan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rosak</a:t>
            </a:r>
            <a:r>
              <a:rPr lang="en-US" sz="2000" dirty="0">
                <a:latin typeface="Amasis MT Pro Light" panose="02040304050005020304" pitchFamily="18" charset="0"/>
              </a:rPr>
              <a:t>.</a:t>
            </a:r>
          </a:p>
          <a:p>
            <a:r>
              <a:rPr lang="en-US" sz="2000" dirty="0" err="1">
                <a:latin typeface="Amasis MT Pro Light" panose="02040304050005020304" pitchFamily="18" charset="0"/>
              </a:rPr>
              <a:t>Jangan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biarkan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>
                <a:latin typeface="Amasis MT Pro Light" panose="02040304050005020304" pitchFamily="18" charset="0"/>
              </a:rPr>
              <a:t>tegak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bersandar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pada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dinding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lantai</a:t>
            </a:r>
            <a:r>
              <a:rPr lang="en-US" sz="2000" dirty="0">
                <a:latin typeface="Amasis MT Pro Light" panose="02040304050005020304" pitchFamily="18" charset="0"/>
              </a:rPr>
              <a:t>. </a:t>
            </a:r>
            <a:r>
              <a:rPr lang="en-US" sz="2000" dirty="0" err="1">
                <a:latin typeface="Amasis MT Pro Light" panose="02040304050005020304" pitchFamily="18" charset="0"/>
              </a:rPr>
              <a:t>Ia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boleh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dengan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mudah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terlanggar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atau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tergelincir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lantai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menyebabkan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kerosakan</a:t>
            </a:r>
            <a:r>
              <a:rPr lang="en-US" sz="2000" dirty="0">
                <a:latin typeface="Amasis MT Pro Light" panose="02040304050005020304" pitchFamily="18" charset="0"/>
              </a:rPr>
              <a:t>. </a:t>
            </a:r>
            <a:r>
              <a:rPr lang="en-US" sz="2000" dirty="0" err="1">
                <a:latin typeface="Amasis MT Pro Light" panose="02040304050005020304" pitchFamily="18" charset="0"/>
              </a:rPr>
              <a:t>Apabila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ia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tidak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digunakan</a:t>
            </a:r>
            <a:r>
              <a:rPr lang="en-US" sz="2000" dirty="0">
                <a:latin typeface="Amasis MT Pro Light" panose="02040304050005020304" pitchFamily="18" charset="0"/>
              </a:rPr>
              <a:t>, </a:t>
            </a:r>
            <a:r>
              <a:rPr lang="en-US" sz="2000" dirty="0" err="1">
                <a:latin typeface="Amasis MT Pro Light" panose="02040304050005020304" pitchFamily="18" charset="0"/>
              </a:rPr>
              <a:t>letakkan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tempat</a:t>
            </a:r>
            <a:r>
              <a:rPr lang="en-US" sz="2000" dirty="0">
                <a:latin typeface="Amasis MT Pro Light" panose="02040304050005020304" pitchFamily="18" charset="0"/>
              </a:rPr>
              <a:t> yang </a:t>
            </a:r>
            <a:r>
              <a:rPr lang="en-US" sz="2000" dirty="0" err="1">
                <a:latin typeface="Amasis MT Pro Light" panose="02040304050005020304" pitchFamily="18" charset="0"/>
              </a:rPr>
              <a:t>disediakan</a:t>
            </a:r>
            <a:r>
              <a:rPr lang="en-US" sz="2000" dirty="0">
                <a:latin typeface="Amasis MT Pro Light" panose="02040304050005020304" pitchFamily="18" charset="0"/>
              </a:rPr>
              <a:t>.</a:t>
            </a:r>
          </a:p>
          <a:p>
            <a:r>
              <a:rPr lang="en-US" sz="2000" dirty="0" err="1">
                <a:latin typeface="Amasis MT Pro Light" panose="02040304050005020304" pitchFamily="18" charset="0"/>
              </a:rPr>
              <a:t>Apabila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memasukkan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dalam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bucky</a:t>
            </a:r>
            <a:r>
              <a:rPr lang="en-US" sz="2000" dirty="0" smtClean="0">
                <a:latin typeface="Amasis MT Pro Light" panose="02040304050005020304" pitchFamily="18" charset="0"/>
              </a:rPr>
              <a:t>,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pastikan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ia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dimasukkan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dengan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sempurna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dengan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 smtClean="0">
                <a:latin typeface="Amasis MT Pro Light" panose="02040304050005020304" pitchFamily="18" charset="0"/>
              </a:rPr>
              <a:t>menggunak</a:t>
            </a:r>
            <a:r>
              <a:rPr lang="en-US" sz="2000" dirty="0" err="1" smtClean="0">
                <a:latin typeface="Amasis MT Pro Light" panose="02040304050005020304" pitchFamily="18" charset="0"/>
              </a:rPr>
              <a:t>an</a:t>
            </a:r>
            <a:r>
              <a:rPr lang="en-US" sz="2000" dirty="0" smtClean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pengapit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untuk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menguncinya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supaya</a:t>
            </a:r>
            <a:r>
              <a:rPr lang="en-US" sz="2000" dirty="0">
                <a:latin typeface="Amasis MT Pro Light" panose="02040304050005020304" pitchFamily="18" charset="0"/>
              </a:rPr>
              <a:t> detector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tidak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bergerak</a:t>
            </a:r>
            <a:r>
              <a:rPr lang="en-US" sz="2000" dirty="0">
                <a:latin typeface="Amasis MT Pro Light" panose="02040304050005020304" pitchFamily="18" charset="0"/>
              </a:rPr>
              <a:t> dan </a:t>
            </a:r>
            <a:r>
              <a:rPr lang="en-US" sz="2000" dirty="0" err="1">
                <a:latin typeface="Amasis MT Pro Light" panose="02040304050005020304" pitchFamily="18" charset="0"/>
              </a:rPr>
              <a:t>tersekat</a:t>
            </a:r>
            <a:r>
              <a:rPr lang="en-US" sz="2000" dirty="0">
                <a:latin typeface="Amasis MT Pro Light" panose="02040304050005020304" pitchFamily="18" charset="0"/>
              </a:rPr>
              <a:t> di </a:t>
            </a:r>
            <a:r>
              <a:rPr lang="en-US" sz="2000" dirty="0" err="1">
                <a:latin typeface="Amasis MT Pro Light" panose="02040304050005020304" pitchFamily="18" charset="0"/>
              </a:rPr>
              <a:t>dalam</a:t>
            </a:r>
            <a:r>
              <a:rPr lang="en-US" sz="2000" dirty="0">
                <a:latin typeface="Amasis MT Pro Light" panose="02040304050005020304" pitchFamily="18" charset="0"/>
              </a:rPr>
              <a:t> bucky </a:t>
            </a:r>
            <a:r>
              <a:rPr lang="en-US" sz="2000" dirty="0" err="1">
                <a:latin typeface="Amasis MT Pro Light" panose="02040304050005020304" pitchFamily="18" charset="0"/>
              </a:rPr>
              <a:t>tersebut</a:t>
            </a:r>
            <a:r>
              <a:rPr lang="en-US" sz="2000" dirty="0">
                <a:latin typeface="Amasis MT Pro Light" panose="02040304050005020304" pitchFamily="18" charset="0"/>
              </a:rPr>
              <a:t>.</a:t>
            </a:r>
          </a:p>
          <a:p>
            <a:pPr marL="0" indent="0">
              <a:buNone/>
            </a:pP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53527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532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Amasis MT Pro Black</vt:lpstr>
      <vt:lpstr>Amasis MT Pro Light</vt:lpstr>
      <vt:lpstr>Arial</vt:lpstr>
      <vt:lpstr>Calibri</vt:lpstr>
      <vt:lpstr>Calibri Light</vt:lpstr>
      <vt:lpstr>Office Theme</vt:lpstr>
      <vt:lpstr>Penjagaan Detektor Radiografi Digital (DR) </vt:lpstr>
      <vt:lpstr>Kenapa Radiografi Digital (DR) Menjadi pilihan?</vt:lpstr>
      <vt:lpstr>Kenapa Detektor Radiografi Digital (DR) ini perlu dikendalikan dengan cermat dan berhati-hati?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Langkah – langkah penjagaan DR Detektor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Detector Care </dc:title>
  <dc:creator>PLAZAVIA5</dc:creator>
  <cp:lastModifiedBy>PLAZAVIA5</cp:lastModifiedBy>
  <cp:revision>54</cp:revision>
  <dcterms:created xsi:type="dcterms:W3CDTF">2023-06-20T01:51:50Z</dcterms:created>
  <dcterms:modified xsi:type="dcterms:W3CDTF">2023-07-13T01:37:42Z</dcterms:modified>
</cp:coreProperties>
</file>